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7772400" cy="100584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29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A2A1-1C43-44FF-B476-88C4DA20DE2A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80FF-C12F-408D-95EF-03291584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64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A2A1-1C43-44FF-B476-88C4DA20DE2A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80FF-C12F-408D-95EF-03291584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7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A2A1-1C43-44FF-B476-88C4DA20DE2A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80FF-C12F-408D-95EF-03291584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73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A2A1-1C43-44FF-B476-88C4DA20DE2A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80FF-C12F-408D-95EF-03291584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6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A2A1-1C43-44FF-B476-88C4DA20DE2A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80FF-C12F-408D-95EF-03291584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0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A2A1-1C43-44FF-B476-88C4DA20DE2A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80FF-C12F-408D-95EF-03291584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1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A2A1-1C43-44FF-B476-88C4DA20DE2A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80FF-C12F-408D-95EF-03291584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6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A2A1-1C43-44FF-B476-88C4DA20DE2A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80FF-C12F-408D-95EF-03291584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82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A2A1-1C43-44FF-B476-88C4DA20DE2A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80FF-C12F-408D-95EF-03291584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31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A2A1-1C43-44FF-B476-88C4DA20DE2A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80FF-C12F-408D-95EF-03291584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63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A2A1-1C43-44FF-B476-88C4DA20DE2A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80FF-C12F-408D-95EF-03291584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6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1A2A1-1C43-44FF-B476-88C4DA20DE2A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D80FF-C12F-408D-95EF-03291584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4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0"/>
            <a:ext cx="7905750" cy="101622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84500" y="3771900"/>
            <a:ext cx="43815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Hi, I am Ms. Elam, and I will be your child’s first grade teacher. Before becoming a teacher, I was a Special Education Paraprofessional here at </a:t>
            </a:r>
            <a:r>
              <a:rPr lang="en-US" sz="1600" dirty="0" err="1"/>
              <a:t>Hains</a:t>
            </a:r>
            <a:r>
              <a:rPr lang="en-US" sz="1600" dirty="0"/>
              <a:t>. I was born and raised in Augusta, Ga. After graduating high school, I went off to college and earned my bachelor’s degree in Sociology. I am currently working on my Masters. I decided to teach because I love children and I want to help them reach their goals. I am so excited to teach your child this year. Expect them to laugh and to have fun.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5200" y="7503583"/>
            <a:ext cx="2120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Color: Red and Black</a:t>
            </a:r>
          </a:p>
          <a:p>
            <a:pPr algn="ctr"/>
            <a:r>
              <a:rPr lang="en-US" dirty="0"/>
              <a:t>TV show: First 48</a:t>
            </a:r>
          </a:p>
          <a:p>
            <a:pPr algn="ctr"/>
            <a:r>
              <a:rPr lang="en-US" dirty="0"/>
              <a:t>Food: Pizza</a:t>
            </a:r>
          </a:p>
          <a:p>
            <a:pPr algn="ctr"/>
            <a:r>
              <a:rPr lang="en-US" dirty="0"/>
              <a:t>Candy/Chocolate: Now and later &amp; Hershey’s with almonds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7350" y="6904619"/>
            <a:ext cx="2120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Phone: </a:t>
            </a:r>
          </a:p>
          <a:p>
            <a:pPr algn="ctr"/>
            <a:r>
              <a:rPr lang="en-US" sz="1600" dirty="0"/>
              <a:t>(706) 796-4918</a:t>
            </a:r>
          </a:p>
          <a:p>
            <a:pPr algn="ctr"/>
            <a:r>
              <a:rPr lang="en-US" sz="1600" b="1" dirty="0"/>
              <a:t>Email: </a:t>
            </a:r>
          </a:p>
          <a:p>
            <a:pPr algn="ctr"/>
            <a:r>
              <a:rPr lang="en-US" sz="1600" dirty="0"/>
              <a:t>ElamDa@BOE.Richmond.k12.ga.us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630" y="916454"/>
            <a:ext cx="64157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Lucida Handwriting" panose="03010101010101010101" pitchFamily="66" charset="0"/>
              </a:rPr>
              <a:t>Ms. Elam</a:t>
            </a:r>
          </a:p>
          <a:p>
            <a:endParaRPr lang="en-US" sz="6000" dirty="0"/>
          </a:p>
        </p:txBody>
      </p:sp>
      <p:pic>
        <p:nvPicPr>
          <p:cNvPr id="5" name="Picture 4" descr="A person taking a selfie&#10;&#10;Description automatically generated">
            <a:extLst>
              <a:ext uri="{FF2B5EF4-FFF2-40B4-BE49-F238E27FC236}">
                <a16:creationId xmlns:a16="http://schemas.microsoft.com/office/drawing/2014/main" id="{6FF00B71-1908-4C33-A864-F7494EB2B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" y="3219627"/>
            <a:ext cx="2025650" cy="259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04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3384</TotalTime>
  <Words>153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Lucida Handwriting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Sydney Thompson</dc:creator>
  <cp:lastModifiedBy>Danielle Elam</cp:lastModifiedBy>
  <cp:revision>21</cp:revision>
  <cp:lastPrinted>2022-08-04T03:08:02Z</cp:lastPrinted>
  <dcterms:created xsi:type="dcterms:W3CDTF">2017-08-10T02:40:35Z</dcterms:created>
  <dcterms:modified xsi:type="dcterms:W3CDTF">2022-08-26T00:06:23Z</dcterms:modified>
</cp:coreProperties>
</file>